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pl-P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pl-P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F791-8BDC-4E84-91A2-D74C5FE8C6AE}" type="datetimeFigureOut">
              <a:rPr lang="pl-PL" smtClean="0"/>
              <a:t>19 stego 2021</a:t>
            </a:fld>
            <a:endParaRPr lang="pl-P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DD08-C763-47F8-B6F8-E83CEDE2B416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35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l-P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l-P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F791-8BDC-4E84-91A2-D74C5FE8C6AE}" type="datetimeFigureOut">
              <a:rPr lang="pl-PL" smtClean="0"/>
              <a:t>19 stego 2021</a:t>
            </a:fld>
            <a:endParaRPr lang="pl-P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DD08-C763-47F8-B6F8-E83CEDE2B416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68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pl-P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l-P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F791-8BDC-4E84-91A2-D74C5FE8C6AE}" type="datetimeFigureOut">
              <a:rPr lang="pl-PL" smtClean="0"/>
              <a:t>19 stego 2021</a:t>
            </a:fld>
            <a:endParaRPr lang="pl-P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DD08-C763-47F8-B6F8-E83CEDE2B416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245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l-P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l-P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F791-8BDC-4E84-91A2-D74C5FE8C6AE}" type="datetimeFigureOut">
              <a:rPr lang="pl-PL" smtClean="0"/>
              <a:t>19 stego 2021</a:t>
            </a:fld>
            <a:endParaRPr lang="pl-P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DD08-C763-47F8-B6F8-E83CEDE2B416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05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pl-P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F791-8BDC-4E84-91A2-D74C5FE8C6AE}" type="datetimeFigureOut">
              <a:rPr lang="pl-PL" smtClean="0"/>
              <a:t>19 stego 2021</a:t>
            </a:fld>
            <a:endParaRPr lang="pl-P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DD08-C763-47F8-B6F8-E83CEDE2B416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887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l-P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l-P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l-P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F791-8BDC-4E84-91A2-D74C5FE8C6AE}" type="datetimeFigureOut">
              <a:rPr lang="pl-PL" smtClean="0"/>
              <a:t>19 stego 2021</a:t>
            </a:fld>
            <a:endParaRPr lang="pl-P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DD08-C763-47F8-B6F8-E83CEDE2B416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81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l-P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l-P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l-P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F791-8BDC-4E84-91A2-D74C5FE8C6AE}" type="datetimeFigureOut">
              <a:rPr lang="pl-PL" smtClean="0"/>
              <a:t>19 stego 2021</a:t>
            </a:fld>
            <a:endParaRPr lang="pl-P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DD08-C763-47F8-B6F8-E83CEDE2B416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18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l-P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F791-8BDC-4E84-91A2-D74C5FE8C6AE}" type="datetimeFigureOut">
              <a:rPr lang="pl-PL" smtClean="0"/>
              <a:t>19 stego 2021</a:t>
            </a:fld>
            <a:endParaRPr lang="pl-P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DD08-C763-47F8-B6F8-E83CEDE2B416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516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F791-8BDC-4E84-91A2-D74C5FE8C6AE}" type="datetimeFigureOut">
              <a:rPr lang="pl-PL" smtClean="0"/>
              <a:t>19 stego 2021</a:t>
            </a:fld>
            <a:endParaRPr lang="pl-P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DD08-C763-47F8-B6F8-E83CEDE2B416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04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pl-P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l-P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F791-8BDC-4E84-91A2-D74C5FE8C6AE}" type="datetimeFigureOut">
              <a:rPr lang="pl-PL" smtClean="0"/>
              <a:t>19 stego 2021</a:t>
            </a:fld>
            <a:endParaRPr lang="pl-P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DD08-C763-47F8-B6F8-E83CEDE2B416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48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pl-P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F791-8BDC-4E84-91A2-D74C5FE8C6AE}" type="datetimeFigureOut">
              <a:rPr lang="pl-PL" smtClean="0"/>
              <a:t>19 stego 2021</a:t>
            </a:fld>
            <a:endParaRPr lang="pl-P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DD08-C763-47F8-B6F8-E83CEDE2B416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081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pl-P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l-P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AF791-8BDC-4E84-91A2-D74C5FE8C6AE}" type="datetimeFigureOut">
              <a:rPr lang="pl-PL" smtClean="0"/>
              <a:t>19 stego 2021</a:t>
            </a:fld>
            <a:endParaRPr lang="pl-P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3DD08-C763-47F8-B6F8-E83CEDE2B416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356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506999"/>
              </p:ext>
            </p:extLst>
          </p:nvPr>
        </p:nvGraphicFramePr>
        <p:xfrm>
          <a:off x="115500" y="154000"/>
          <a:ext cx="11952000" cy="648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8000">
                  <a:extLst>
                    <a:ext uri="{9D8B030D-6E8A-4147-A177-3AD203B41FA5}">
                      <a16:colId xmlns:a16="http://schemas.microsoft.com/office/drawing/2014/main" val="2137374789"/>
                    </a:ext>
                  </a:extLst>
                </a:gridCol>
                <a:gridCol w="2988000">
                  <a:extLst>
                    <a:ext uri="{9D8B030D-6E8A-4147-A177-3AD203B41FA5}">
                      <a16:colId xmlns:a16="http://schemas.microsoft.com/office/drawing/2014/main" val="3066077689"/>
                    </a:ext>
                  </a:extLst>
                </a:gridCol>
                <a:gridCol w="2988000">
                  <a:extLst>
                    <a:ext uri="{9D8B030D-6E8A-4147-A177-3AD203B41FA5}">
                      <a16:colId xmlns:a16="http://schemas.microsoft.com/office/drawing/2014/main" val="3721382549"/>
                    </a:ext>
                  </a:extLst>
                </a:gridCol>
                <a:gridCol w="2988000">
                  <a:extLst>
                    <a:ext uri="{9D8B030D-6E8A-4147-A177-3AD203B41FA5}">
                      <a16:colId xmlns:a16="http://schemas.microsoft.com/office/drawing/2014/main" val="2113288844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Aktywność fizyczna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Miłość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Przygoda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Szczęście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95327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Bezpieczeństwo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Misja życiowa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Przyjaźń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Sztuka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239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Bóg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Muzyka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Przywiązanie do miejsca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Tworzenie trwałych dzieł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50607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Chęć zmiany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Myślenie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Przywództwo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Twórczość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63807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Ciężka praca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Nauka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Radość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Uczestnictwo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92358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Dążenie do celu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Niezależność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Religia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Wiedza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9604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Dążenie do sprawiedliwości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Odpoczynek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Rodzina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Władza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5955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Dbałość o porządek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Osiągnięcia/ nagrody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Rozum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Wnoszenie wkładu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7682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Dobrobyt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Piękno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Rozwiązywanie problemów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Wygląd zewnętrzny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71955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Duchowość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Pomoc innym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Rozwój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Wygoda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6258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Działanie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Poszukiwanie sensu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Różnorodność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Wyzwanie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20935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Hobby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Potrzeby społeczności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Ryzykowanie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Zabawa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04773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Inspirowanie innych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Praca fizyczna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Satysfakcja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Zdrowie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777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Komputer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Prestiż i uznanie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Spełnienie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Zgoda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343672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Ludzie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Produktywność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Sprawiedliwość</a:t>
                      </a:r>
                      <a:endParaRPr lang="pl-PL" sz="1600" b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Zwierzęta</a:t>
                      </a:r>
                      <a:endParaRPr lang="pl-PL" sz="1600" b="0" dirty="0">
                        <a:solidFill>
                          <a:schemeClr val="tx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071888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835" y="6237170"/>
            <a:ext cx="851539" cy="57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60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</Words>
  <Application>Microsoft Office PowerPoint</Application>
  <PresentationFormat>Panorámica</PresentationFormat>
  <Paragraphs>60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michalczakon@gmail.com</dc:creator>
  <cp:lastModifiedBy>michalczakon@gmail.com</cp:lastModifiedBy>
  <cp:revision>1</cp:revision>
  <dcterms:created xsi:type="dcterms:W3CDTF">2021-01-19T12:59:36Z</dcterms:created>
  <dcterms:modified xsi:type="dcterms:W3CDTF">2021-01-19T13:01:46Z</dcterms:modified>
</cp:coreProperties>
</file>